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2" autoAdjust="0"/>
  </p:normalViewPr>
  <p:slideViewPr>
    <p:cSldViewPr>
      <p:cViewPr>
        <p:scale>
          <a:sx n="25" d="100"/>
          <a:sy n="25" d="100"/>
        </p:scale>
        <p:origin x="-2112" y="0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61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281025" y="7054006"/>
            <a:ext cx="43530205" cy="1502092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5817" y="7054006"/>
            <a:ext cx="129904170" cy="1502092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0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5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301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54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5815" y="41077314"/>
            <a:ext cx="86717185" cy="11618594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94042" y="41077314"/>
            <a:ext cx="86717190" cy="11618594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22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22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7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7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61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81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14"/>
            <a:ext cx="9814560" cy="1849967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14"/>
            <a:ext cx="13319760" cy="1849967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14"/>
            <a:ext cx="9814560" cy="1849967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28859748" y="6413632"/>
            <a:ext cx="12698994" cy="22271288"/>
            <a:chOff x="28651200" y="6261232"/>
            <a:chExt cx="12698994" cy="22271288"/>
          </a:xfrm>
        </p:grpSpPr>
        <p:sp>
          <p:nvSpPr>
            <p:cNvPr id="223" name="Rounded Rectangle 222"/>
            <p:cNvSpPr/>
            <p:nvPr/>
          </p:nvSpPr>
          <p:spPr>
            <a:xfrm>
              <a:off x="28651200" y="6261232"/>
              <a:ext cx="12670919" cy="20771193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060274" y="6464940"/>
              <a:ext cx="12289920" cy="2206758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 LEED Credits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Location and Transportation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Priority Site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Surrounding Density and Diverse Uses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to Quality Transit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Bicycle Facilities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 Parking Footprint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 Vehicles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Sustainable Sites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Construction Activity Pollution Prevention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Space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Rainwater Management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Heat Island Reduction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Pollution Reduction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Efficiency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Building-Level Water Metering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Outdoor Water Use Reduction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Indoor Water Use Reduction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Cooling Tower Water Use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Metering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and Atmosphere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Optimize Energy Performance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Advanced Energy Metering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Demand Response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Renewable Energy Production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 Power and Carbon Offsets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Materials and Resources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Storage and Collection of Recyclables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Construction and Demolition Waste Management Planning</a:t>
              </a:r>
            </a:p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Indoor Environmental Quality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Environmental Tobacco Smoke Control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Enhanced Indoor Air Quality Strategies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Indoor Air Quality Assessment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Comfort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Interior Lighting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Daylight</a:t>
              </a:r>
            </a:p>
            <a:p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 smtClean="0"/>
            </a:p>
            <a:p>
              <a:endParaRPr lang="en-US" sz="3600" dirty="0" smtClean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96019" y="6421456"/>
            <a:ext cx="16776587" cy="16590944"/>
            <a:chOff x="533400" y="6118062"/>
            <a:chExt cx="16776587" cy="16590944"/>
          </a:xfrm>
        </p:grpSpPr>
        <p:sp>
          <p:nvSpPr>
            <p:cNvPr id="149" name="Rounded Rectangle 148"/>
            <p:cNvSpPr/>
            <p:nvPr/>
          </p:nvSpPr>
          <p:spPr>
            <a:xfrm>
              <a:off x="533400" y="6118062"/>
              <a:ext cx="16776587" cy="16590944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09896" y="13497436"/>
              <a:ext cx="1557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90600" y="6400800"/>
              <a:ext cx="15770907" cy="15486853"/>
              <a:chOff x="1447800" y="3276600"/>
              <a:chExt cx="15770907" cy="1548685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447800" y="3276600"/>
                <a:ext cx="598404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Site Selection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697655" y="4051733"/>
                <a:ext cx="6521052" cy="1471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Elizabethtown, PA, 17022</a:t>
                </a:r>
              </a:p>
              <a:p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40°09’02.9”N, 76°35’06.7”W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Overview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practice Soccer Field which rarely sees use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Located on the Northeastern side of campus</a:t>
                </a:r>
              </a:p>
              <a:p>
                <a:pPr defTabSz="457200"/>
                <a:r>
                  <a:rPr lang="en-US" sz="3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Site Features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Flat Landscape with relatively low use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Land Alterations Required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Accessible Location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students, even more accessible for future housing plans 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Parking Lot can be expanded so handicapped individuals can easily access the Wellness 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Elevator for 2</a:t>
                </a:r>
                <a:r>
                  <a:rPr lang="en-US" sz="3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Floor access for injured/disabled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Green roof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lighting/ light colors</a:t>
                </a:r>
              </a:p>
              <a:p>
                <a:pPr marL="365760" indent="-365760" defTabSz="457200">
                  <a:buFont typeface="Arial" pitchFamily="34" charset="0"/>
                  <a:buChar char="•"/>
                </a:pPr>
                <a:endParaRPr lang="en-US" sz="3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53150" y="7271921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24500" y="791009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27973423" y="27335748"/>
            <a:ext cx="1358531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a Wellness  Center to be installed on Elizabethtown College Campus</a:t>
            </a:r>
          </a:p>
          <a:p>
            <a:pPr algn="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Anthony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Davala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Brian Brennan, Greyson McDonald</a:t>
            </a:r>
          </a:p>
          <a:p>
            <a:pPr algn="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 343: Green Architectural Engineering</a:t>
            </a:r>
          </a:p>
          <a:p>
            <a:pPr algn="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Elizabethtown College, Elizabethtown, PA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-48126" y="0"/>
            <a:ext cx="42062400" cy="347472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596" y="6934200"/>
            <a:ext cx="10058400" cy="64033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957888" y="13639800"/>
            <a:ext cx="229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Floor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8428" r="8124" b="6104"/>
          <a:stretch/>
        </p:blipFill>
        <p:spPr>
          <a:xfrm>
            <a:off x="1066827" y="8181879"/>
            <a:ext cx="8518694" cy="6478544"/>
          </a:xfrm>
          <a:prstGeom prst="rect">
            <a:avLst/>
          </a:prstGeom>
        </p:spPr>
      </p:pic>
      <p:sp>
        <p:nvSpPr>
          <p:cNvPr id="24" name="Donut 23"/>
          <p:cNvSpPr/>
          <p:nvPr/>
        </p:nvSpPr>
        <p:spPr>
          <a:xfrm>
            <a:off x="4875867" y="10287000"/>
            <a:ext cx="1073202" cy="1050690"/>
          </a:xfrm>
          <a:prstGeom prst="donut">
            <a:avLst>
              <a:gd name="adj" fmla="val 135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7873126">
            <a:off x="5758569" y="9677400"/>
            <a:ext cx="791603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9" y="15621000"/>
            <a:ext cx="8776581" cy="5844218"/>
          </a:xfrm>
          <a:prstGeom prst="rect">
            <a:avLst/>
          </a:prstGeom>
        </p:spPr>
      </p:pic>
      <p:sp>
        <p:nvSpPr>
          <p:cNvPr id="31" name="Frame 30"/>
          <p:cNvSpPr/>
          <p:nvPr/>
        </p:nvSpPr>
        <p:spPr>
          <a:xfrm rot="19438354">
            <a:off x="2937349" y="17077999"/>
            <a:ext cx="5393135" cy="2514600"/>
          </a:xfrm>
          <a:prstGeom prst="frame">
            <a:avLst>
              <a:gd name="adj1" fmla="val 5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6567"/>
          <a:stretch/>
        </p:blipFill>
        <p:spPr>
          <a:xfrm>
            <a:off x="1735851" y="24079200"/>
            <a:ext cx="14496922" cy="85344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11277600" y="27660600"/>
            <a:ext cx="685800" cy="5430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13736056" y="27813000"/>
            <a:ext cx="1122944" cy="525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713597" y="27965400"/>
            <a:ext cx="3611003" cy="533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7037263" y="29108400"/>
            <a:ext cx="1712306" cy="396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600200" y="33299400"/>
            <a:ext cx="29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Bleachers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86400" y="33070800"/>
            <a:ext cx="325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Basketball Court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644702" y="33147000"/>
            <a:ext cx="29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3563600" y="33090853"/>
            <a:ext cx="29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Indoor Balcony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/>
          <a:stretch/>
        </p:blipFill>
        <p:spPr>
          <a:xfrm>
            <a:off x="16884302" y="24389450"/>
            <a:ext cx="11503184" cy="79460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7" name="Straight Arrow Connector 166"/>
          <p:cNvCxnSpPr/>
          <p:nvPr/>
        </p:nvCxnSpPr>
        <p:spPr>
          <a:xfrm flipV="1">
            <a:off x="19331502" y="29565600"/>
            <a:ext cx="1623498" cy="3581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8340902" y="33167053"/>
            <a:ext cx="29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Skylights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 flipV="1">
            <a:off x="23103795" y="30375727"/>
            <a:ext cx="1508805" cy="2791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1468723" y="33299399"/>
            <a:ext cx="32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Air-locked Doors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73" y="808540"/>
            <a:ext cx="18297954" cy="436259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78" y="531087"/>
            <a:ext cx="14259603" cy="4879113"/>
          </a:xfrm>
          <a:prstGeom prst="rect">
            <a:avLst/>
          </a:prstGeom>
        </p:spPr>
      </p:pic>
      <p:cxnSp>
        <p:nvCxnSpPr>
          <p:cNvPr id="177" name="Straight Arrow Connector 176"/>
          <p:cNvCxnSpPr/>
          <p:nvPr/>
        </p:nvCxnSpPr>
        <p:spPr>
          <a:xfrm flipH="1" flipV="1">
            <a:off x="25527000" y="29718000"/>
            <a:ext cx="923953" cy="3721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5155553" y="33459440"/>
            <a:ext cx="291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Bike Racks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924800" y="4115364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Side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9518308" y="4155469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Side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689" y="14835187"/>
            <a:ext cx="10940723" cy="6729413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21957888" y="21465218"/>
            <a:ext cx="26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Floor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Frame 130"/>
          <p:cNvSpPr/>
          <p:nvPr/>
        </p:nvSpPr>
        <p:spPr>
          <a:xfrm>
            <a:off x="596019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8" name="Frame 187"/>
          <p:cNvSpPr/>
          <p:nvPr/>
        </p:nvSpPr>
        <p:spPr>
          <a:xfrm>
            <a:off x="4680571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1" name="Frame 190"/>
          <p:cNvSpPr/>
          <p:nvPr/>
        </p:nvSpPr>
        <p:spPr>
          <a:xfrm>
            <a:off x="8749419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Frame 191"/>
          <p:cNvSpPr/>
          <p:nvPr/>
        </p:nvSpPr>
        <p:spPr>
          <a:xfrm>
            <a:off x="12857578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3" name="Frame 192"/>
          <p:cNvSpPr/>
          <p:nvPr/>
        </p:nvSpPr>
        <p:spPr>
          <a:xfrm>
            <a:off x="17007263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Frame 193"/>
          <p:cNvSpPr/>
          <p:nvPr/>
        </p:nvSpPr>
        <p:spPr>
          <a:xfrm>
            <a:off x="21115422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Frame 194"/>
          <p:cNvSpPr/>
          <p:nvPr/>
        </p:nvSpPr>
        <p:spPr>
          <a:xfrm>
            <a:off x="25165439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Frame 196"/>
          <p:cNvSpPr/>
          <p:nvPr/>
        </p:nvSpPr>
        <p:spPr>
          <a:xfrm>
            <a:off x="29316778" y="5206663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8" name="Frame 197"/>
          <p:cNvSpPr/>
          <p:nvPr/>
        </p:nvSpPr>
        <p:spPr>
          <a:xfrm>
            <a:off x="33583978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9" name="Frame 198"/>
          <p:cNvSpPr/>
          <p:nvPr/>
        </p:nvSpPr>
        <p:spPr>
          <a:xfrm>
            <a:off x="37947600" y="5181600"/>
            <a:ext cx="3449222" cy="660737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4363</TotalTime>
  <Words>246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Elizabethtown College</cp:lastModifiedBy>
  <cp:revision>297</cp:revision>
  <cp:lastPrinted>2012-08-01T22:39:21Z</cp:lastPrinted>
  <dcterms:created xsi:type="dcterms:W3CDTF">2012-07-24T15:06:28Z</dcterms:created>
  <dcterms:modified xsi:type="dcterms:W3CDTF">2014-12-05T06:26:11Z</dcterms:modified>
</cp:coreProperties>
</file>